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31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701F06-41B6-8CBE-F145-2CB727CB9ACB}" name="Barbara Modalek" initials="BM" userId="0c51619ba79d9db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/>
    <p:restoredTop sz="94744"/>
  </p:normalViewPr>
  <p:slideViewPr>
    <p:cSldViewPr snapToGrid="0" showGuides="1">
      <p:cViewPr varScale="1">
        <p:scale>
          <a:sx n="111" d="100"/>
          <a:sy n="111" d="100"/>
        </p:scale>
        <p:origin x="3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9CF9-CE6F-6D45-84FF-84E849905D8B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DA0D-6C1C-F740-AB9F-C75B6D41217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58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9934D-51BC-7E00-3A2D-5B6B80CA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DEE7B-6B98-2C12-ED86-CB76DA0D4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01DA5-A0DC-9AAB-153D-9117F898A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2D7E-83C3-0618-94B1-E7D49361B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D1FE9-CF65-D649-9CDC-7179CB0C4D77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077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F8A4-C32C-7359-5667-3AB4A5E3B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1D7EB-114D-3FE5-5813-B5BD495E1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8045B-4B64-FBA4-768B-BB4122E72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C823-623E-9E5E-4D76-55712672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EFEDF-817D-49C7-7521-84FA100D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117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0CD4-79E6-D7EA-FED6-8D4BD768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CB694-44F1-F1A1-BB17-1E5950F64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EE6F9-9081-0ED7-9150-2EF3442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182A-26E7-1AFA-1430-392903AA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0B08-EB07-697E-9B2E-6F7A0625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324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03F6C-7AC1-E3D7-F31C-9914C5BED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6D8F8-7B89-F647-BB07-2034F227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970C8-4F35-1C28-F745-60249DC8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69CC-1019-FF35-B876-DF33043E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36DC-3352-EE46-AD0B-4D9C511C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283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E91F-A1FE-9452-E297-AF250555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F67C6-5C8B-EAC1-3303-0D703021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32ECA-AA63-5784-8378-9C014C57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E5ED-F69B-4843-AD31-5B406EDD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1C6C-DCAE-D915-9000-CE965A2F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88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6076-D7BC-2235-E16E-BBD7D188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3FE67-3419-F577-0E41-50083833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E5EAB-F5CE-6512-168C-E6EF0A6D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D470D-2692-780E-D984-756E23B4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719A-E9FE-9D03-AED6-5A0E58E0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15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3990-EE5B-AB05-85F1-6F3C2510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F2969-6B84-10C8-6977-0622E990B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428D-D6E5-0B7D-5671-9A8EFAA57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867C4-6437-133A-6925-033F77A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6EE32-9B9D-D9F0-5082-A5491315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DF437-3AFE-9627-29A7-46DBC9CD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0990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6737-3829-BCA3-16E5-B413AB60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D2BD3-56A3-64FE-4530-0197256F2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D8A91-D34D-E0D0-E750-DA82A0FE2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C0985-BC95-1937-0C83-D195F58FF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FDEAB-B9C6-7A9C-CF30-BE83BEB8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FECCCB-B998-DD5D-CA00-455CADCF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462C8-C130-7876-A972-DC51F032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D4648-ED6D-1A1F-EF48-90A39BD3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579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AA21-A6B1-786F-A5DF-E31C40F0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B3A17-9A1F-62E7-E519-4406F0FB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1943A-2DFC-D5C1-3CE6-AFC5AD4F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7B6B8-AC12-48CF-9345-A6E2C478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395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20D69-AA7F-D86D-7167-E27CBE40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B935D-9C6D-B72E-B5C1-08ABA5BB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070D-F550-E824-26B3-5F1EA909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13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A0E3-E5BA-988F-F18F-B4CB4FCF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35B59-0E8F-4A43-93E4-C6DBFBC28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FFE8C-A348-A6DA-A485-A88150300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751DD-5F46-1E07-7D53-DF060D69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022AD-DB6D-49A5-E55B-CD45E63C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9C84D-FBDA-D762-FE19-41268489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534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9191-4079-E64D-6A4A-CBF47AA8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3E538-8B5B-9375-7120-72FDE0483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D4FAE-EB71-F9C4-EAE7-8D5FC105F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0B65E-DBA4-C544-95DE-949E730A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5BF4E-044E-6ADB-2CCE-B502B342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90176-1A6E-2CE9-BB20-E2BFDA8D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4410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9895B-8461-20C4-1465-E5E98A52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BF6E8-0645-F118-A2D9-37C7DA8CB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2661F-D06E-2E02-D674-9CB38C7E7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2FDAC-E801-D94A-93D8-BBBBF77370E2}" type="datetimeFigureOut">
              <a:rPr lang="en-CH" smtClean="0"/>
              <a:t>19.11.2025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7D5D2-2547-CD35-77F6-7ED165673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307A-50C1-7F3C-014B-21B80D1AF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5EC922-797C-6444-8DEE-D3AFE931F4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065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FDB7F-9E6D-1D3B-A9B0-599B00CD8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D45AA80-FEC9-A477-7506-A15914059E61}"/>
              </a:ext>
            </a:extLst>
          </p:cNvPr>
          <p:cNvSpPr/>
          <p:nvPr/>
        </p:nvSpPr>
        <p:spPr>
          <a:xfrm>
            <a:off x="5464968" y="-25400"/>
            <a:ext cx="6727033" cy="6902091"/>
          </a:xfrm>
          <a:custGeom>
            <a:avLst/>
            <a:gdLst/>
            <a:ahLst/>
            <a:cxnLst/>
            <a:rect l="l" t="t" r="r" b="b"/>
            <a:pathLst>
              <a:path w="9511030" h="10287000">
                <a:moveTo>
                  <a:pt x="951048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510482" y="0"/>
                </a:lnTo>
                <a:lnTo>
                  <a:pt x="9510482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DE21448-C5EF-DB5A-7F1E-F6F7328BC10C}"/>
              </a:ext>
            </a:extLst>
          </p:cNvPr>
          <p:cNvSpPr/>
          <p:nvPr/>
        </p:nvSpPr>
        <p:spPr>
          <a:xfrm>
            <a:off x="-152400" y="-25400"/>
            <a:ext cx="7921814" cy="6902091"/>
          </a:xfrm>
          <a:custGeom>
            <a:avLst/>
            <a:gdLst/>
            <a:ahLst/>
            <a:cxnLst/>
            <a:rect l="l" t="t" r="r" b="b"/>
            <a:pathLst>
              <a:path w="9511030" h="10287000">
                <a:moveTo>
                  <a:pt x="951048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510482" y="0"/>
                </a:lnTo>
                <a:lnTo>
                  <a:pt x="9510482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FB5A1-3D20-41C4-C0C9-291E2C64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l="9740" r="10167" b="-1"/>
          <a:stretch>
            <a:fillRect/>
          </a:stretch>
        </p:blipFill>
        <p:spPr>
          <a:xfrm>
            <a:off x="1029865" y="7679"/>
            <a:ext cx="9688935" cy="6825511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A2129BBF-07BF-6A4C-54A2-3E668E325705}"/>
              </a:ext>
            </a:extLst>
          </p:cNvPr>
          <p:cNvSpPr/>
          <p:nvPr/>
        </p:nvSpPr>
        <p:spPr>
          <a:xfrm>
            <a:off x="-135691" y="24809"/>
            <a:ext cx="12192169" cy="1265829"/>
          </a:xfrm>
          <a:custGeom>
            <a:avLst/>
            <a:gdLst/>
            <a:ahLst/>
            <a:cxnLst/>
            <a:rect l="l" t="t" r="r" b="b"/>
            <a:pathLst>
              <a:path w="9511030" h="10287000">
                <a:moveTo>
                  <a:pt x="951048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510482" y="0"/>
                </a:lnTo>
                <a:lnTo>
                  <a:pt x="9510482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92635B8-4D1C-F691-E23F-8F19D0BEEFAF}"/>
              </a:ext>
            </a:extLst>
          </p:cNvPr>
          <p:cNvSpPr/>
          <p:nvPr/>
        </p:nvSpPr>
        <p:spPr>
          <a:xfrm>
            <a:off x="-135691" y="6057170"/>
            <a:ext cx="12192000" cy="776021"/>
          </a:xfrm>
          <a:custGeom>
            <a:avLst/>
            <a:gdLst/>
            <a:ahLst/>
            <a:cxnLst/>
            <a:rect l="l" t="t" r="r" b="b"/>
            <a:pathLst>
              <a:path w="9511030" h="10287000">
                <a:moveTo>
                  <a:pt x="951048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510482" y="0"/>
                </a:lnTo>
                <a:lnTo>
                  <a:pt x="9510482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CCD4053-2A1B-C5F8-BDFA-1DEE1E907947}"/>
              </a:ext>
            </a:extLst>
          </p:cNvPr>
          <p:cNvSpPr txBox="1">
            <a:spLocks/>
          </p:cNvSpPr>
          <p:nvPr/>
        </p:nvSpPr>
        <p:spPr>
          <a:xfrm>
            <a:off x="1187548" y="482600"/>
            <a:ext cx="7747422" cy="664004"/>
          </a:xfrm>
          <a:prstGeom prst="rect">
            <a:avLst/>
          </a:prstGeom>
        </p:spPr>
        <p:txBody>
          <a:bodyPr vert="horz" wrap="square" lIns="60960" tIns="30480" rIns="60960" bIns="30480" rtlCol="0" anchor="b">
            <a:normAutofit fontScale="90000"/>
          </a:bodyPr>
          <a:lstStyle>
            <a:lvl1pPr>
              <a:defRPr sz="61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8467">
              <a:lnSpc>
                <a:spcPct val="90000"/>
              </a:lnSpc>
              <a:spcBef>
                <a:spcPct val="0"/>
              </a:spcBef>
            </a:pPr>
            <a:r>
              <a:rPr lang="en-GB" sz="4200" spc="70" dirty="0">
                <a:latin typeface="Trebuchet MS" panose="020B0703020202090204" pitchFamily="34" charset="0"/>
                <a:cs typeface="+mj-cs"/>
              </a:rPr>
              <a:t>Example Dashboard </a:t>
            </a:r>
            <a:r>
              <a:rPr lang="en-GB" sz="4200" spc="70" dirty="0" err="1">
                <a:latin typeface="Trebuchet MS" panose="020B0703020202090204" pitchFamily="34" charset="0"/>
                <a:cs typeface="+mj-cs"/>
              </a:rPr>
              <a:t>Virtuwella</a:t>
            </a:r>
            <a:r>
              <a:rPr lang="en-GB" sz="4200" spc="70" dirty="0">
                <a:latin typeface="Trebuchet MS" panose="020B0703020202090204" pitchFamily="34" charset="0"/>
                <a:cs typeface="+mj-cs"/>
              </a:rPr>
              <a:t> </a:t>
            </a:r>
            <a:r>
              <a:rPr lang="en-US" sz="4067" spc="70" dirty="0">
                <a:solidFill>
                  <a:srgbClr val="FFFFFF"/>
                </a:solidFill>
                <a:latin typeface="Avenir Book" panose="02000503020000020003" pitchFamily="2" charset="0"/>
                <a:cs typeface="+mj-cs"/>
              </a:rPr>
              <a:t> </a:t>
            </a:r>
            <a:endParaRPr lang="en-US" sz="4067" spc="63" dirty="0">
              <a:solidFill>
                <a:srgbClr val="FFFFFF"/>
              </a:solidFill>
              <a:latin typeface="Avenir Book" panose="02000503020000020003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790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Avenir Book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Modalek</dc:creator>
  <cp:lastModifiedBy>Barbara Modalek</cp:lastModifiedBy>
  <cp:revision>3</cp:revision>
  <dcterms:created xsi:type="dcterms:W3CDTF">2025-11-10T11:58:47Z</dcterms:created>
  <dcterms:modified xsi:type="dcterms:W3CDTF">2025-11-19T16:46:58Z</dcterms:modified>
</cp:coreProperties>
</file>